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72" r:id="rId14"/>
    <p:sldId id="273" r:id="rId15"/>
    <p:sldId id="269" r:id="rId16"/>
    <p:sldId id="270" r:id="rId17"/>
    <p:sldId id="271" r:id="rId18"/>
    <p:sldId id="26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1A6F6-BFCE-4F1E-887D-7D3186712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計算物理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86560C-B1B4-4E6D-8868-EFB3CB5C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40440"/>
            <a:ext cx="8561746" cy="977621"/>
          </a:xfrm>
        </p:spPr>
        <p:txBody>
          <a:bodyPr/>
          <a:lstStyle/>
          <a:p>
            <a:r>
              <a:rPr lang="zh-TW" altLang="en-US" dirty="0"/>
              <a:t>頻譜分析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48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63472-B83C-40C4-8D3F-2884D776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3DB91-77C2-4BCC-AF81-1A72AF6B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D3402D-5161-49CE-81E0-D32FAE3A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19"/>
            <a:ext cx="12192000" cy="61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C3CD2-724D-4E71-957A-C417199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0~2048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4365E-93C6-4F08-AFE3-5E16A017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803245-F108-4375-B79C-4FD5A44B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7" y="2015732"/>
            <a:ext cx="8172722" cy="41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ADCD8-C293-4A32-A4EA-EA0D4FEB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0~2048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17D720-CAE6-4178-8E82-4D00C151C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32D62F-21B8-41B5-948E-A73DF8DB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029843" cy="41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5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B1F6B-D509-4D89-8394-60F8B869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0~4096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23872-7FC9-431B-8630-966CCDDAE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531B9A-C6A5-4559-BAC5-1FDA04A6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09" y="2015732"/>
            <a:ext cx="8681310" cy="44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0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EE206-780A-439B-955B-D1C3419D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DDC9B-37DC-4873-8CC3-0BBDCB828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2B5530-DF9A-4167-9870-B7E13ADE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9" y="581890"/>
            <a:ext cx="11613741" cy="60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4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D1DA9-8E3B-4B77-97AC-86550185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0~8192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DD540-652D-4DC7-8238-817FDF4A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B21A3A-2D26-4669-B22C-CB25A38E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896848" cy="44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B7C216-0FB6-495A-B73D-4045C6A4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373EE4-0519-4A80-85FB-114C4724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6D04C4-09D1-4C65-BA7C-79A49516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101290"/>
            <a:ext cx="12192000" cy="63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F01A1B-4C26-4EB6-AB03-8529CA55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0~16384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10E29-7CAD-41C1-B0D7-836CA4903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E0BA50-5A0F-42F6-ADCA-0272624B3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7719570" cy="39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6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089BB-6053-42F6-8464-AE48C14C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0E9F0-9CF7-492C-85F5-E11326C4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79A69F-F793-45F8-A52D-1323C3A3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3" y="581703"/>
            <a:ext cx="11307154" cy="56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6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0~65536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AC1449-BD83-43F4-BE0F-60509BD4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00" y="2015732"/>
            <a:ext cx="7881088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971F8-F038-4E22-A32D-46A3D2C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44C133-D0DB-401D-9558-7ACF669EB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713" y="2228169"/>
            <a:ext cx="5476123" cy="34506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Using Fourth-Order-</a:t>
            </a:r>
            <a:r>
              <a:rPr lang="en-US" altLang="zh-TW" dirty="0" err="1"/>
              <a:t>Kutta</a:t>
            </a:r>
            <a:r>
              <a:rPr lang="en-US" altLang="zh-TW" dirty="0"/>
              <a:t> method to </a:t>
            </a:r>
            <a:r>
              <a:rPr lang="en-US" altLang="zh-TW" dirty="0" err="1"/>
              <a:t>Cucalate</a:t>
            </a:r>
            <a:r>
              <a:rPr lang="en-US" altLang="zh-TW" dirty="0"/>
              <a:t> the y.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Then use DFT(decrease </a:t>
            </a:r>
            <a:r>
              <a:rPr lang="en-US" altLang="zh-TW" dirty="0" err="1"/>
              <a:t>fourier</a:t>
            </a:r>
            <a:r>
              <a:rPr lang="en-US" altLang="zh-TW" dirty="0"/>
              <a:t> transform) to show the spectrum varies.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Then compare different range and N.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BB4E8CF-E0B5-4B3E-B8BD-8F6D89390A88}"/>
              </a:ext>
            </a:extLst>
          </p:cNvPr>
          <p:cNvGrpSpPr/>
          <p:nvPr/>
        </p:nvGrpSpPr>
        <p:grpSpPr>
          <a:xfrm>
            <a:off x="6509622" y="1726816"/>
            <a:ext cx="5929745" cy="2505922"/>
            <a:chOff x="5881549" y="1726816"/>
            <a:chExt cx="5929745" cy="2505922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DD945E9-55FD-4E06-B174-A81CDC3E2816}"/>
                </a:ext>
              </a:extLst>
            </p:cNvPr>
            <p:cNvGrpSpPr/>
            <p:nvPr/>
          </p:nvGrpSpPr>
          <p:grpSpPr>
            <a:xfrm>
              <a:off x="6176826" y="1726816"/>
              <a:ext cx="4919785" cy="1962138"/>
              <a:chOff x="6555456" y="1170263"/>
              <a:chExt cx="4036760" cy="19621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AB3D43FF-653C-4328-9463-6FE64568B898}"/>
                      </a:ext>
                    </a:extLst>
                  </p:cNvPr>
                  <p:cNvSpPr txBox="1"/>
                  <p:nvPr/>
                </p:nvSpPr>
                <p:spPr>
                  <a:xfrm>
                    <a:off x="6731416" y="1969519"/>
                    <a:ext cx="3860800" cy="1162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𝑏𝑐𝑜𝑠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AB3D43FF-653C-4328-9463-6FE64568B8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1416" y="1969519"/>
                    <a:ext cx="3860800" cy="11628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DAF12CFD-B7C5-4770-A257-D41327001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555456" y="1170263"/>
                    <a:ext cx="1791855" cy="7935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DAF12CFD-B7C5-4770-A257-D413270014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5456" y="1170263"/>
                    <a:ext cx="1791855" cy="79355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F04A9E6-61C6-4806-A0BF-F7776DD4F938}"/>
                    </a:ext>
                  </a:extLst>
                </p:cNvPr>
                <p:cNvSpPr txBox="1"/>
                <p:nvPr/>
              </p:nvSpPr>
              <p:spPr>
                <a:xfrm>
                  <a:off x="5881549" y="3446561"/>
                  <a:ext cx="5929745" cy="786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=0.9/1.15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F04A9E6-61C6-4806-A0BF-F7776DD4F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549" y="3446561"/>
                  <a:ext cx="5929745" cy="7861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937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23C95F-5392-4C46-8ABB-1D2B8AC5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70236"/>
            <a:ext cx="12002540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96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087DC-493A-429F-8914-8C5DAE56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B2ACD3-354D-4009-98A8-3C3C802B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800" dirty="0"/>
                  <a:t>In the following figure, we will fix N and change range4</a:t>
                </a:r>
              </a:p>
              <a:p>
                <a:r>
                  <a:rPr lang="en-US" altLang="zh-TW" sz="2800" dirty="0"/>
                  <a:t>B = 1.15</a:t>
                </a:r>
                <a:r>
                  <a:rPr lang="zh-TW" altLang="en-US" sz="2800" dirty="0"/>
                  <a:t>，</a:t>
                </a:r>
                <a:r>
                  <a:rPr lang="en-US" altLang="zh-TW" sz="2800" dirty="0"/>
                  <a:t>N=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=65536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B2ACD3-354D-4009-98A8-3C3C802B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3" t="-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42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0~1024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4CAD0D-223B-4B48-BFDE-017AE3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054058" cy="42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4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A247CC-7B74-408D-866E-2187214A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" y="376925"/>
            <a:ext cx="12124471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0~2048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16DD58-06FE-4834-B013-7EC4EE73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7539016" cy="37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4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C025DF-1586-406F-94AF-721BB658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319770"/>
            <a:ext cx="12078747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0~2048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3587AF-FD35-43FA-B1B7-54F6F03A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134902" cy="42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28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754A6C-A9DF-4561-9DB2-55A310B5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" y="335012"/>
            <a:ext cx="1214733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1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0~8192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9A95AD-69AB-4725-9C1F-F2664D1D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7682738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4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B13883-2E2E-431A-9DEF-BE895653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4" y="331201"/>
            <a:ext cx="11903472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7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50533-B847-4ACE-9475-4704865A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Fouth</a:t>
            </a:r>
            <a:r>
              <a:rPr lang="en-US" altLang="zh-TW" dirty="0"/>
              <a:t>-Order-Runge-</a:t>
            </a:r>
            <a:r>
              <a:rPr lang="en-US" altLang="zh-TW" dirty="0" err="1"/>
              <a:t>Kutta</a:t>
            </a:r>
            <a:r>
              <a:rPr lang="en-US" altLang="zh-TW" dirty="0"/>
              <a:t>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68526-C9C6-409E-AF37-6140A3D4B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1A0147-C653-4EFC-A8BA-DE058444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9807559" cy="47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0~16834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EA65E-73F3-450C-932D-F964F2F4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7239842" cy="37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0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09DEE2-2E09-4577-AF2A-18881027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65494"/>
            <a:ext cx="11987299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0~32768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309299-182A-4F80-9B6A-3ED6E6C6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7" y="2015732"/>
            <a:ext cx="8514468" cy="4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9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B2DE1B-5C16-4E4A-9785-966B18F71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" y="296908"/>
            <a:ext cx="12071126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6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8304C-0107-4DBA-B7DB-D3545E25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0~32768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A0AAE-5627-404E-BD33-E734529D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9C5EF4-68C3-4357-A24A-B23FE924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689959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1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204E-46EB-4E03-A350-1AB71BAE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878B9-F868-4D18-A5C3-4A0B7C23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E19F2D-2B8D-4340-A58B-D499B0F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" y="331201"/>
            <a:ext cx="1203302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5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087DC-493A-429F-8914-8C5DAE56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range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2ACD3-354D-4009-98A8-3C3C802B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 the following figure, we will fix the range to (1~2^8)</a:t>
            </a:r>
          </a:p>
          <a:p>
            <a:r>
              <a:rPr lang="en-US" altLang="zh-TW" sz="2800" dirty="0"/>
              <a:t>B = 0.9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004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4E2A9-BFB5-4F7B-A331-9B5D35F8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CF0EA-485E-4784-8C15-D8FF0A28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EB590B-61E3-4BEA-9320-775437F1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90"/>
            <a:ext cx="12192000" cy="6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9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7DAFE-B1A2-483D-AC15-4C3CC810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B5B1C-9ACD-4AEF-98C9-C13D75C8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4B4652-6966-4408-9B4A-9A0B263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441"/>
            <a:ext cx="12192000" cy="61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6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B64C7-1293-444C-BFA8-78964774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BAA549-321F-448A-9CE8-102AD394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F60626-E72C-42B8-8BDD-C340AB67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483"/>
            <a:ext cx="12192000" cy="59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6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B866B-0A49-4EA2-AB9B-260F63AD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DFT code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99360FD-9259-4FE2-AFB3-B3F000D6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968" y="1979180"/>
            <a:ext cx="9335759" cy="45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B11CA-573A-4499-A406-FD22CB96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EDB30-0BD2-45D5-8E3B-CF98FA02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AA4F9-3475-467A-A077-A32ABDF7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388356"/>
            <a:ext cx="12086367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F6943-0B8E-4897-A72E-10F4E088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E89A0E-2FCC-4398-9361-C924FA6B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90F0C9-1227-4A9D-AED5-F00D8A89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68"/>
            <a:ext cx="12192000" cy="63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F03B55-EBAE-4AB7-920B-965C6FC5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B3E111-410F-4590-B078-FDC5BEA81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8BA4C6-CC79-49CC-ADB0-7C44A8F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901"/>
            <a:ext cx="12192000" cy="60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2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FA739-F800-4832-9682-C4451E27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036DFA-0A16-4247-8CC0-A3A0B9E5B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E02F99-816F-4822-9D6C-9EF9957D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27"/>
            <a:ext cx="12192000" cy="61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6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B5773-DE5A-48AA-8B05-6D50AA6C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38FB7F-8968-41EB-BFB1-9E9DDE07A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FD3709-47CC-4A14-886A-781848A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586"/>
            <a:ext cx="12192000" cy="61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5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3F2E-7E4D-4A13-9E7D-E3A2B6EA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85EC84-D34D-43B9-AAB6-6DB25ADA9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E63891-676F-4BFA-A659-F5031862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408"/>
            <a:ext cx="12192000" cy="61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9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A051-9CAD-4493-9C25-33FCD99B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BB972C-5A34-43DA-BFE2-A43B2B244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1EFF7A-14A2-46CE-8FE4-AA54FECD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63"/>
            <a:ext cx="12192000" cy="61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82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06166-B7BE-45A1-A096-66927DCA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BC2B84-BCE4-47EE-95F5-190A6800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8A71F1-F9E0-49D5-BE08-990D967A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89288"/>
            <a:ext cx="12002540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45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2E6AF-5EAE-44D7-8CE2-43A81824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54AB5-9EE6-45CA-83EB-43977B21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6B889A-5688-4794-8728-3A5FC4EA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35"/>
            <a:ext cx="12192000" cy="60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93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4278D-D079-4815-8B11-D60E0E71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262E1E-E4AF-4E13-8460-E4267FA6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4B00BE-D72E-4776-99C4-48873ABF7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415"/>
            <a:ext cx="12192000" cy="63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29151-D460-4899-A7A2-18022D1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Fouth</a:t>
            </a:r>
            <a:r>
              <a:rPr lang="en-US" altLang="zh-TW" dirty="0"/>
              <a:t>-Order-Runge-</a:t>
            </a:r>
            <a:r>
              <a:rPr lang="en-US" altLang="zh-TW" dirty="0" err="1"/>
              <a:t>Kutta</a:t>
            </a:r>
            <a:r>
              <a:rPr lang="en-US" altLang="zh-TW" dirty="0"/>
              <a:t> result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5F7A40-3CD4-4941-BF64-5E0E67E13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2" y="2015849"/>
            <a:ext cx="7303153" cy="3729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FD7EC10-4EEB-47D7-95A2-5406639F0040}"/>
                  </a:ext>
                </a:extLst>
              </p:cNvPr>
              <p:cNvSpPr txBox="1"/>
              <p:nvPr/>
            </p:nvSpPr>
            <p:spPr>
              <a:xfrm>
                <a:off x="8294254" y="2364510"/>
                <a:ext cx="3214254" cy="2378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TW" sz="4000" dirty="0"/>
                  <a:t>Range 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0~</m:t>
                    </m:r>
                    <m:sSup>
                      <m:sSup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endParaRPr lang="en-US" altLang="zh-TW" sz="4000" b="0" dirty="0"/>
              </a:p>
              <a:p>
                <a:pPr>
                  <a:lnSpc>
                    <a:spcPct val="200000"/>
                  </a:lnSpc>
                </a:pPr>
                <a:r>
                  <a:rPr lang="en-US" altLang="zh-TW" sz="4000" dirty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FD7EC10-4EEB-47D7-95A2-5406639F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54" y="2364510"/>
                <a:ext cx="3214254" cy="2378856"/>
              </a:xfrm>
              <a:prstGeom prst="rect">
                <a:avLst/>
              </a:prstGeom>
              <a:blipFill>
                <a:blip r:embed="rId3"/>
                <a:stretch>
                  <a:fillRect l="-6831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4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9C513-3097-4464-8B76-C8FECADB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AF7C9-39BE-41AC-BC5F-064B7CBA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22A170-0A06-4048-957F-E6B3954A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63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084CB-BF95-4CF1-8FA4-F7726209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82480-9883-4A0C-91C7-CE2686DD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79DADE-B5C7-42CC-A6AF-2D2FF96C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331201"/>
            <a:ext cx="11956816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7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22A7B-C19B-4392-91D7-374E3C93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1ABDA-1415-44BF-B121-9C30DB51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A2F361-F40F-4A12-AB4A-D1034259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909"/>
            <a:ext cx="12192000" cy="62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3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34D19-E079-471A-942B-A1690125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EC9722-5762-476A-B857-230EE23D7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BB42AB-1BDD-4A0C-B678-73B14012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667"/>
            <a:ext cx="12192000" cy="62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95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17D89-7201-4972-8103-805A8005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9ED9F-104F-4B79-8EBC-354432E31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F44E6D-BD92-4148-8759-14A8E0D2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367"/>
            <a:ext cx="12192000" cy="59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9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520F8-FEEE-4A3F-9684-4FCF30DF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C48017-78A9-4BFD-8845-FFD4C730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8D6A6E-8585-430B-AA92-AA82BCFC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25"/>
            <a:ext cx="12192000" cy="61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8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2ABE52-7050-49D6-8224-15AA2B10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E451C-FC1E-40B9-9DBA-0E9CE8B7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F9F935-7681-4E03-B007-FCEBCE07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89"/>
            <a:ext cx="12192000" cy="63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1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8E7C8-47FB-41FA-95CE-D4271DF6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0CC20D-8128-439D-899A-7AA6FDB31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AA7A04-E435-4606-A906-98887D0C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2" y="354063"/>
            <a:ext cx="11941575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7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60243-46BC-4200-98C8-8764007D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051DB-0DE9-408B-8E2F-C48AB01BE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D397CC-12E3-4FB7-9A29-A6AD3012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89288"/>
            <a:ext cx="12093988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6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087DC-493A-429F-8914-8C5DAE56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range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B2ACD3-354D-4009-98A8-3C3C802B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 the following figure, we will fix the range to (1~2^8)</a:t>
            </a:r>
          </a:p>
          <a:p>
            <a:r>
              <a:rPr lang="en-US" altLang="zh-TW" sz="2800" dirty="0"/>
              <a:t>B = 1.15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01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75C92-2189-45F5-B727-E322D06D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ZOOM 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50C0C-4829-4047-BE0D-B34663F3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0CA2D3-B1BE-4013-BDE6-9A5D31B4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356366" cy="41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4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8DC16-62B8-48D9-8DF3-0CA9A665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05B8-2FF6-40DC-AB6A-F14539EB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740121-4821-4143-82F3-12E6831B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" y="338822"/>
            <a:ext cx="12109229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0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38E76-9CDC-4063-9F9E-023ED8AB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518EA6-B02C-4661-A3BE-D26420BD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24AF9F-2FB1-4221-900F-5677A0D6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" y="331201"/>
            <a:ext cx="11994919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FE28A-5BAF-4FA2-B699-70636E4E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9B7E92-4B35-4E7E-8B7D-9CE49369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E77A9B-146F-4D45-BCF9-F71305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790"/>
            <a:ext cx="12192000" cy="58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FC4214-7523-423D-94EA-66245028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FBA030-4527-4234-8288-CFD5FDE5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B1E2DE-9BD2-4A3B-B412-229FE03C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" y="266426"/>
            <a:ext cx="11964437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9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1D028-E64A-4252-84DF-01E9FC1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57001-DAC0-4B27-9E20-CF714622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D463A1-FA30-4557-A458-F18641AE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411218"/>
            <a:ext cx="11979678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36BFF-FE5C-4D45-A0F3-58DADC03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C207A2-EA5C-4327-B3B1-4E22F52D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4E2AFD-6EB3-4FFD-B0EE-444E689D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65"/>
            <a:ext cx="12192000" cy="64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15A12-3531-403E-B4E3-BFA12DE8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6CFCCF-90F6-4810-BA1B-C971F3A3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24F86-F9BF-460B-A001-8BB98CDA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335012"/>
            <a:ext cx="120406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2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9D40B-9B7B-44A7-B6EA-00615157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8C628D-F631-462F-8FA7-7438FE201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E95F95-67C2-4F48-8BE0-8CE1F809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" y="380736"/>
            <a:ext cx="12033023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52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D889E-9AA2-4DF8-AD1A-40954763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A3535-4894-4884-90A3-50426C82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56B995-91A4-4592-91FC-A741C64A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75"/>
            <a:ext cx="12192000" cy="64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5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30DD7-524D-49B1-8EB2-88109757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982B9-56A5-4A18-AA88-669944D2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0F729C-2C12-468F-89CF-E853CF0F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115"/>
            <a:ext cx="12192000" cy="58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D5D4F-3CDE-4243-82D9-3834C27A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ZOOM UP AGAIN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114C9-347A-47CE-96A3-98C30957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DABC5-D7C4-488B-A9E0-907E5369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931951" cy="43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69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6D104-E731-454F-B385-2B6710F0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6BB00-6255-4266-B4B4-D105CBAD2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3F9E79-E52E-4DDE-ACD1-EE2B618E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" y="361684"/>
            <a:ext cx="12033023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0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73A28-A583-441F-A173-1412225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706AAE-73C3-4E65-824C-6E9C8C809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A3E397-B683-44CD-8498-B23054A2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426460"/>
            <a:ext cx="12086367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5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5B670-A0EB-4005-A720-1D1010EA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83151-9081-4CFC-BEC9-296C61EB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02519C-5DDA-416A-9D69-A595ED37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46443"/>
            <a:ext cx="11987299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30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916A8-4A8A-4713-B26C-AFC7BF9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0F5A70-94BD-4B9E-8076-675BBBF94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324D1B-F2B7-46E0-BD55-16FCE78A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4" y="338822"/>
            <a:ext cx="1166723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9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128D7-EE1C-40C9-B04C-C7834309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750C25-8FD7-49D1-BBE4-CE8178A8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4F0173-7CDE-4BAC-B5B5-D8041FFD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" y="456942"/>
            <a:ext cx="1213209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42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4BDA9-4F5A-4900-A253-D685B0F5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0595F2-E102-48A4-8AA2-35CAD69C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1C585F-66B0-4435-888D-25AA934B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472"/>
            <a:ext cx="12192000" cy="58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99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3B7EE-5809-4318-8292-799A585B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A449F9-2537-4A62-B66D-21BF52BA4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C9CD4C-A7FA-45DA-B387-6EAC300B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" y="403598"/>
            <a:ext cx="12025402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0C487-B476-42F3-A4A4-AE09D35A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87411-6A55-41FB-8890-7133D095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4F4971-7454-4074-8908-9013753C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3" y="392167"/>
            <a:ext cx="11918713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F85A4-A53F-4DE8-88AD-99D5B0FB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31AD9-AE25-4EA2-849A-8DA0079F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3741E2-1D06-417C-BA2D-81B3F713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335012"/>
            <a:ext cx="1204064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5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2ABA4-2186-4ADE-8407-89371FF8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2CAAC-5264-4856-B793-24DE3784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962277-151B-4C32-8766-7ED9026D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" y="350253"/>
            <a:ext cx="12010161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087DC-493A-429F-8914-8C5DAE56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Fixed 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B2ACD3-354D-4009-98A8-3C3C802B0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800" dirty="0"/>
                  <a:t>In the following figure, we will fix N and change range4</a:t>
                </a:r>
              </a:p>
              <a:p>
                <a:r>
                  <a:rPr lang="en-US" altLang="zh-TW" sz="2800" dirty="0"/>
                  <a:t>B = 0.9</a:t>
                </a:r>
                <a:r>
                  <a:rPr lang="zh-TW" altLang="en-US" sz="2800" dirty="0"/>
                  <a:t>，</a:t>
                </a:r>
                <a:r>
                  <a:rPr lang="en-US" altLang="zh-TW" sz="2800" dirty="0"/>
                  <a:t>N=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=65536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B2ACD3-354D-4009-98A8-3C3C802B0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3" t="-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490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7C1D7-9065-4F2B-942F-DC4E8F45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76EE56-840E-49E4-B45E-4B17EBFC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ACBBA1-D1BF-4926-B387-F9F2F279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251184"/>
            <a:ext cx="12040643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01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9B903-BA67-4818-B9CB-BF9A4F10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4D3A38-C283-4967-9DF4-1723AD5D4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C54C85-359F-4674-9A61-EDD37F70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9" y="338822"/>
            <a:ext cx="12010161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B2857-1E6C-4B54-BBFC-007BF994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0~1024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D425E7-E956-4C24-BCE8-5E741EA87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967D34-3CB2-42A2-AF50-7BD93E8B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336736" cy="42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6410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1801</TotalTime>
  <Words>179</Words>
  <Application>Microsoft Office PowerPoint</Application>
  <PresentationFormat>寬螢幕</PresentationFormat>
  <Paragraphs>42</Paragraphs>
  <Slides>81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6" baseType="lpstr">
      <vt:lpstr>新細明體</vt:lpstr>
      <vt:lpstr>Arial</vt:lpstr>
      <vt:lpstr>Cambria Math</vt:lpstr>
      <vt:lpstr>Palatino Linotype</vt:lpstr>
      <vt:lpstr>圖庫</vt:lpstr>
      <vt:lpstr>計算物理</vt:lpstr>
      <vt:lpstr>Problem</vt:lpstr>
      <vt:lpstr>The Fouth-Order-Runge-Kutta code</vt:lpstr>
      <vt:lpstr>The DFT code</vt:lpstr>
      <vt:lpstr>Fouth-Order-Runge-Kutta result</vt:lpstr>
      <vt:lpstr>ZOOM UP</vt:lpstr>
      <vt:lpstr>ZOOM UP AGAIN</vt:lpstr>
      <vt:lpstr>Fixed N</vt:lpstr>
      <vt:lpstr>0~1024</vt:lpstr>
      <vt:lpstr>PowerPoint 簡報</vt:lpstr>
      <vt:lpstr>0~2048</vt:lpstr>
      <vt:lpstr>0~2048</vt:lpstr>
      <vt:lpstr>0~4096</vt:lpstr>
      <vt:lpstr>PowerPoint 簡報</vt:lpstr>
      <vt:lpstr>0~8192</vt:lpstr>
      <vt:lpstr>PowerPoint 簡報</vt:lpstr>
      <vt:lpstr>0~16384</vt:lpstr>
      <vt:lpstr>PowerPoint 簡報</vt:lpstr>
      <vt:lpstr>0~65536</vt:lpstr>
      <vt:lpstr>PowerPoint 簡報</vt:lpstr>
      <vt:lpstr>Fixed N</vt:lpstr>
      <vt:lpstr>0~1024</vt:lpstr>
      <vt:lpstr>PowerPoint 簡報</vt:lpstr>
      <vt:lpstr>0~2048</vt:lpstr>
      <vt:lpstr>PowerPoint 簡報</vt:lpstr>
      <vt:lpstr>0~2048</vt:lpstr>
      <vt:lpstr>PowerPoint 簡報</vt:lpstr>
      <vt:lpstr>0~8192</vt:lpstr>
      <vt:lpstr>PowerPoint 簡報</vt:lpstr>
      <vt:lpstr>0~16834</vt:lpstr>
      <vt:lpstr>PowerPoint 簡報</vt:lpstr>
      <vt:lpstr>0~32768</vt:lpstr>
      <vt:lpstr>PowerPoint 簡報</vt:lpstr>
      <vt:lpstr>0~32768</vt:lpstr>
      <vt:lpstr>PowerPoint 簡報</vt:lpstr>
      <vt:lpstr>Fixed range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Fixed range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</dc:title>
  <dc:creator>明崴 歐陽</dc:creator>
  <cp:lastModifiedBy>明崴 歐陽</cp:lastModifiedBy>
  <cp:revision>28</cp:revision>
  <dcterms:created xsi:type="dcterms:W3CDTF">2019-11-09T13:12:03Z</dcterms:created>
  <dcterms:modified xsi:type="dcterms:W3CDTF">2019-12-26T07:22:56Z</dcterms:modified>
</cp:coreProperties>
</file>